
<file path=[Content_Types].xml><?xml version="1.0" encoding="utf-8"?>
<Types xmlns="http://schemas.openxmlformats.org/package/2006/content-types"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9" r:id="rId2"/>
    <p:sldId id="263" r:id="rId3"/>
    <p:sldId id="261" r:id="rId4"/>
    <p:sldId id="262" r:id="rId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e Hornung" initials="G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29" autoAdjust="0"/>
  </p:normalViewPr>
  <p:slideViewPr>
    <p:cSldViewPr>
      <p:cViewPr varScale="1">
        <p:scale>
          <a:sx n="86" d="100"/>
          <a:sy n="86" d="100"/>
        </p:scale>
        <p:origin x="12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16F44-1518-4F5F-BE50-F96D64DB941E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549B2-85E8-42E4-9733-2EDC754E774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62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DE204-7C7C-4595-BB6C-3E031A30251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0E9F5-5C2F-47A5-8A6D-3725956D2CB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545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0E9F5-5C2F-47A5-8A6D-3725956D2CB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95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0E9F5-5C2F-47A5-8A6D-3725956D2CB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03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0E9F5-5C2F-47A5-8A6D-3725956D2CB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61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0E9F5-5C2F-47A5-8A6D-3725956D2CB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53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668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12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49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23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52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98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18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56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98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47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68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72EB1-21E5-45E1-B2FD-B2D3EAD35783}" type="datetimeFigureOut">
              <a:rPr lang="de-DE" smtClean="0"/>
              <a:pPr/>
              <a:t>01.05.2020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2D962-CE18-48EE-A85A-77E296407B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47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12BACF9-ADB2-4BBE-8FFC-7641FC35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Klasse</a:t>
            </a:r>
            <a:r>
              <a:rPr lang="en-US" dirty="0"/>
              <a:t> 5c </a:t>
            </a:r>
            <a:r>
              <a:rPr lang="en-US" dirty="0" err="1"/>
              <a:t>Mathematik</a:t>
            </a:r>
            <a:r>
              <a:rPr lang="en-US" dirty="0"/>
              <a:t> Sb</a:t>
            </a:r>
            <a:br>
              <a:rPr lang="en-US" dirty="0"/>
            </a:br>
            <a:r>
              <a:rPr lang="en-US" dirty="0"/>
              <a:t>04. Mai 2020</a:t>
            </a:r>
          </a:p>
        </p:txBody>
      </p:sp>
      <p:pic>
        <p:nvPicPr>
          <p:cNvPr id="18" name="Grafik 17" descr="Ein Bild, das Gebäude, draußen, Schild, Front enthält.&#10;&#10;Automatisch generierte Beschreibung">
            <a:extLst>
              <a:ext uri="{FF2B5EF4-FFF2-40B4-BE49-F238E27FC236}">
                <a16:creationId xmlns:a16="http://schemas.microsoft.com/office/drawing/2014/main" id="{60780BB9-25F9-43A1-830B-06F409166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7" r="13420"/>
          <a:stretch/>
        </p:blipFill>
        <p:spPr>
          <a:xfrm>
            <a:off x="1554715" y="1600200"/>
            <a:ext cx="603457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93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1372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Klasse</a:t>
            </a:r>
            <a:r>
              <a:rPr lang="en-US" dirty="0"/>
              <a:t> 5c </a:t>
            </a:r>
            <a:r>
              <a:rPr lang="en-US" dirty="0" err="1"/>
              <a:t>Mathematik</a:t>
            </a:r>
            <a:r>
              <a:rPr lang="en-US" dirty="0"/>
              <a:t> Sb – 04. Mai 2020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8F330B7-300A-46F7-AD65-FF2BBD259C95}"/>
              </a:ext>
            </a:extLst>
          </p:cNvPr>
          <p:cNvSpPr txBox="1"/>
          <p:nvPr/>
        </p:nvSpPr>
        <p:spPr>
          <a:xfrm>
            <a:off x="1835696" y="836712"/>
            <a:ext cx="6840760" cy="392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de-DE" b="1" dirty="0"/>
              <a:t>Ebene – Punkt – Strecke – Strahl – Gerade 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9C1B9E3D-0E11-4A63-8B40-042C09379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836712"/>
            <a:ext cx="1368152" cy="591519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de-DE" sz="1100" b="1" dirty="0"/>
              <a:t> </a:t>
            </a:r>
            <a:endParaRPr lang="de-DE" sz="11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6C1A7B4-DDE5-40B1-B80B-F1C0BCC77572}"/>
              </a:ext>
            </a:extLst>
          </p:cNvPr>
          <p:cNvSpPr txBox="1"/>
          <p:nvPr/>
        </p:nvSpPr>
        <p:spPr>
          <a:xfrm>
            <a:off x="107979" y="909680"/>
            <a:ext cx="1295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Hallo</a:t>
            </a:r>
          </a:p>
          <a:p>
            <a:endParaRPr lang="de-DE" sz="1200" b="1" dirty="0"/>
          </a:p>
          <a:p>
            <a:r>
              <a:rPr lang="de-DE" sz="1200" b="1" dirty="0"/>
              <a:t>Erklärvideo</a:t>
            </a:r>
          </a:p>
          <a:p>
            <a:endParaRPr lang="de-DE" sz="1200" b="1" dirty="0"/>
          </a:p>
          <a:p>
            <a:r>
              <a:rPr lang="de-DE" sz="1200" b="1" dirty="0"/>
              <a:t>Aufgabe</a:t>
            </a:r>
          </a:p>
          <a:p>
            <a:endParaRPr lang="de-DE" sz="1200" b="1" dirty="0"/>
          </a:p>
          <a:p>
            <a:endParaRPr lang="de-DE" sz="1200" b="1" dirty="0"/>
          </a:p>
          <a:p>
            <a:endParaRPr lang="de-DE" sz="1200" b="1" dirty="0"/>
          </a:p>
          <a:p>
            <a:endParaRPr lang="de-DE" sz="1200" b="1" dirty="0"/>
          </a:p>
          <a:p>
            <a:endParaRPr lang="de-DE" sz="1200" b="1" dirty="0"/>
          </a:p>
        </p:txBody>
      </p:sp>
      <p:pic>
        <p:nvPicPr>
          <p:cNvPr id="12" name="Grafik 11" descr="Ein Bild, das Gebäude, draußen, Schild, Front enthält.&#10;&#10;Automatisch generierte Beschreibung">
            <a:extLst>
              <a:ext uri="{FF2B5EF4-FFF2-40B4-BE49-F238E27FC236}">
                <a16:creationId xmlns:a16="http://schemas.microsoft.com/office/drawing/2014/main" id="{C1077F25-FF95-42A8-82F7-7947FA215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72" y="188348"/>
            <a:ext cx="1615284" cy="54518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3191CFB-768E-4C52-B554-5FFC682910A7}"/>
              </a:ext>
            </a:extLst>
          </p:cNvPr>
          <p:cNvSpPr txBox="1"/>
          <p:nvPr/>
        </p:nvSpPr>
        <p:spPr>
          <a:xfrm>
            <a:off x="4261108" y="2664006"/>
            <a:ext cx="198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Hallo zusammen</a:t>
            </a:r>
          </a:p>
        </p:txBody>
      </p:sp>
      <p:pic>
        <p:nvPicPr>
          <p:cNvPr id="3" name="Hallo">
            <a:hlinkClick r:id="" action="ppaction://media"/>
            <a:extLst>
              <a:ext uri="{FF2B5EF4-FFF2-40B4-BE49-F238E27FC236}">
                <a16:creationId xmlns:a16="http://schemas.microsoft.com/office/drawing/2014/main" id="{6FDFABE2-E5D2-4BDE-A0C5-CFBA0E294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1275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9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1372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Klasse</a:t>
            </a:r>
            <a:r>
              <a:rPr lang="en-US" dirty="0"/>
              <a:t> 5c </a:t>
            </a:r>
            <a:r>
              <a:rPr lang="en-US" dirty="0" err="1"/>
              <a:t>Mathematik</a:t>
            </a:r>
            <a:r>
              <a:rPr lang="en-US" dirty="0"/>
              <a:t> Sb – 04. Mai 2020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8F330B7-300A-46F7-AD65-FF2BBD259C95}"/>
              </a:ext>
            </a:extLst>
          </p:cNvPr>
          <p:cNvSpPr txBox="1"/>
          <p:nvPr/>
        </p:nvSpPr>
        <p:spPr>
          <a:xfrm>
            <a:off x="1835696" y="836712"/>
            <a:ext cx="6840760" cy="392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de-DE" b="1" dirty="0"/>
              <a:t>Ebene – Punkt – Strecke – Strahl – Gerade 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9C1B9E3D-0E11-4A63-8B40-042C09379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836712"/>
            <a:ext cx="1368152" cy="591519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de-DE" sz="1100" b="1" dirty="0"/>
              <a:t> </a:t>
            </a:r>
            <a:endParaRPr lang="de-DE" sz="11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6C1A7B4-DDE5-40B1-B80B-F1C0BCC77572}"/>
              </a:ext>
            </a:extLst>
          </p:cNvPr>
          <p:cNvSpPr txBox="1"/>
          <p:nvPr/>
        </p:nvSpPr>
        <p:spPr>
          <a:xfrm>
            <a:off x="107979" y="909680"/>
            <a:ext cx="1295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Hallo</a:t>
            </a:r>
          </a:p>
          <a:p>
            <a:endParaRPr lang="de-DE" sz="1200" b="1" dirty="0"/>
          </a:p>
          <a:p>
            <a:r>
              <a:rPr lang="de-DE" sz="1200" b="1" dirty="0">
                <a:solidFill>
                  <a:srgbClr val="FF0000"/>
                </a:solidFill>
              </a:rPr>
              <a:t>Erklärvideo</a:t>
            </a:r>
          </a:p>
          <a:p>
            <a:endParaRPr lang="de-DE" sz="1200" b="1" dirty="0"/>
          </a:p>
          <a:p>
            <a:r>
              <a:rPr lang="de-DE" sz="1200" b="1" dirty="0"/>
              <a:t>Aufgabe</a:t>
            </a:r>
          </a:p>
          <a:p>
            <a:endParaRPr lang="de-DE" sz="1200" b="1" dirty="0"/>
          </a:p>
          <a:p>
            <a:endParaRPr lang="de-DE" sz="1200" b="1" dirty="0"/>
          </a:p>
          <a:p>
            <a:endParaRPr lang="de-DE" sz="1200" b="1" dirty="0"/>
          </a:p>
          <a:p>
            <a:endParaRPr lang="de-DE" sz="1200" b="1" dirty="0"/>
          </a:p>
          <a:p>
            <a:endParaRPr lang="de-DE" sz="1200" b="1" dirty="0"/>
          </a:p>
        </p:txBody>
      </p:sp>
      <p:pic>
        <p:nvPicPr>
          <p:cNvPr id="12" name="Grafik 11" descr="Ein Bild, das Gebäude, draußen, Schild, Front enthält.&#10;&#10;Automatisch generierte Beschreibung">
            <a:extLst>
              <a:ext uri="{FF2B5EF4-FFF2-40B4-BE49-F238E27FC236}">
                <a16:creationId xmlns:a16="http://schemas.microsoft.com/office/drawing/2014/main" id="{C1077F25-FF95-42A8-82F7-7947FA215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72" y="188348"/>
            <a:ext cx="1615284" cy="54518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3191CFB-768E-4C52-B554-5FFC682910A7}"/>
              </a:ext>
            </a:extLst>
          </p:cNvPr>
          <p:cNvSpPr txBox="1"/>
          <p:nvPr/>
        </p:nvSpPr>
        <p:spPr>
          <a:xfrm>
            <a:off x="3703085" y="1509844"/>
            <a:ext cx="335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Klicke um das Video zu sehen</a:t>
            </a:r>
          </a:p>
        </p:txBody>
      </p:sp>
      <p:pic>
        <p:nvPicPr>
          <p:cNvPr id="16" name="IMG_0004">
            <a:hlinkClick r:id="" action="ppaction://media"/>
            <a:extLst>
              <a:ext uri="{FF2B5EF4-FFF2-40B4-BE49-F238E27FC236}">
                <a16:creationId xmlns:a16="http://schemas.microsoft.com/office/drawing/2014/main" id="{EED7C0CF-3B1E-4B58-9498-F22FAC3D2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7" y="2100252"/>
            <a:ext cx="6840760" cy="38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4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0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1372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Klasse</a:t>
            </a:r>
            <a:r>
              <a:rPr lang="en-US" dirty="0"/>
              <a:t> 5c </a:t>
            </a:r>
            <a:r>
              <a:rPr lang="en-US" dirty="0" err="1"/>
              <a:t>Mathematik</a:t>
            </a:r>
            <a:r>
              <a:rPr lang="en-US" dirty="0"/>
              <a:t> Sb – 04. Mai 2020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8F330B7-300A-46F7-AD65-FF2BBD259C95}"/>
              </a:ext>
            </a:extLst>
          </p:cNvPr>
          <p:cNvSpPr txBox="1"/>
          <p:nvPr/>
        </p:nvSpPr>
        <p:spPr>
          <a:xfrm>
            <a:off x="1835696" y="836712"/>
            <a:ext cx="6840760" cy="392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de-DE" b="1" dirty="0"/>
              <a:t>Ebene – Punkt – Strecke – Strahl – Gerade 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9C1B9E3D-0E11-4A63-8B40-042C09379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836712"/>
            <a:ext cx="1368152" cy="591519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de-DE" sz="1100" b="1" dirty="0"/>
              <a:t> </a:t>
            </a:r>
            <a:endParaRPr lang="de-DE" sz="11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6C1A7B4-DDE5-40B1-B80B-F1C0BCC77572}"/>
              </a:ext>
            </a:extLst>
          </p:cNvPr>
          <p:cNvSpPr txBox="1"/>
          <p:nvPr/>
        </p:nvSpPr>
        <p:spPr>
          <a:xfrm>
            <a:off x="107979" y="909680"/>
            <a:ext cx="1295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Hallo</a:t>
            </a:r>
          </a:p>
          <a:p>
            <a:endParaRPr lang="de-DE" sz="1200" b="1" dirty="0"/>
          </a:p>
          <a:p>
            <a:r>
              <a:rPr lang="de-DE" sz="1200" b="1" dirty="0"/>
              <a:t>Erklärvideo</a:t>
            </a:r>
          </a:p>
          <a:p>
            <a:endParaRPr lang="de-DE" sz="1200" b="1" dirty="0"/>
          </a:p>
          <a:p>
            <a:r>
              <a:rPr lang="de-DE" sz="1200" b="1" dirty="0">
                <a:solidFill>
                  <a:srgbClr val="FF0000"/>
                </a:solidFill>
              </a:rPr>
              <a:t>Aufgabe</a:t>
            </a:r>
          </a:p>
          <a:p>
            <a:endParaRPr lang="de-DE" sz="1200" b="1" dirty="0"/>
          </a:p>
          <a:p>
            <a:endParaRPr lang="de-DE" sz="1200" b="1" dirty="0"/>
          </a:p>
          <a:p>
            <a:endParaRPr lang="de-DE" sz="1200" b="1" dirty="0"/>
          </a:p>
          <a:p>
            <a:endParaRPr lang="de-DE" sz="1200" b="1" dirty="0"/>
          </a:p>
          <a:p>
            <a:endParaRPr lang="de-DE" sz="1200" b="1" dirty="0"/>
          </a:p>
        </p:txBody>
      </p:sp>
      <p:pic>
        <p:nvPicPr>
          <p:cNvPr id="12" name="Grafik 11" descr="Ein Bild, das Gebäude, draußen, Schild, Front enthält.&#10;&#10;Automatisch generierte Beschreibung">
            <a:extLst>
              <a:ext uri="{FF2B5EF4-FFF2-40B4-BE49-F238E27FC236}">
                <a16:creationId xmlns:a16="http://schemas.microsoft.com/office/drawing/2014/main" id="{C1077F25-FF95-42A8-82F7-7947FA215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72" y="188348"/>
            <a:ext cx="1615284" cy="54518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3191CFB-768E-4C52-B554-5FFC682910A7}"/>
              </a:ext>
            </a:extLst>
          </p:cNvPr>
          <p:cNvSpPr txBox="1"/>
          <p:nvPr/>
        </p:nvSpPr>
        <p:spPr>
          <a:xfrm>
            <a:off x="3023828" y="1556792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Bearbeite bitte jetzt das Blatt. </a:t>
            </a: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>
                <a:solidFill>
                  <a:srgbClr val="FF0000"/>
                </a:solidFill>
              </a:rPr>
              <a:t>Die Lösung gibt es in der nächsten Stunde.</a:t>
            </a: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>
                <a:solidFill>
                  <a:srgbClr val="FF0000"/>
                </a:solidFill>
              </a:rPr>
              <a:t>Viel Spaß </a:t>
            </a:r>
            <a:r>
              <a:rPr lang="de-DE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2163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</Words>
  <Application>Microsoft Office PowerPoint</Application>
  <PresentationFormat>Bildschirmpräsentation (4:3)</PresentationFormat>
  <Paragraphs>48</Paragraphs>
  <Slides>4</Slides>
  <Notes>4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7" baseType="lpstr">
      <vt:lpstr>Arial</vt:lpstr>
      <vt:lpstr>Calibri</vt:lpstr>
      <vt:lpstr>Larissa</vt:lpstr>
      <vt:lpstr>Klasse 5c Mathematik Sb 04. Mai 2020</vt:lpstr>
      <vt:lpstr>Klasse 5c Mathematik Sb – 04. Mai 2020</vt:lpstr>
      <vt:lpstr>Klasse 5c Mathematik Sb – 04. Mai 2020</vt:lpstr>
      <vt:lpstr>Klasse 5c Mathematik Sb – 04. Mai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Klasse 5c Mathematik Sb 04. Mai 2020</dc:title>
  <dc:creator>Martin Schönbeck</dc:creator>
  <cp:lastModifiedBy>Martin Schönbeck</cp:lastModifiedBy>
  <cp:revision>3</cp:revision>
  <dcterms:created xsi:type="dcterms:W3CDTF">2020-05-01T15:44:26Z</dcterms:created>
  <dcterms:modified xsi:type="dcterms:W3CDTF">2020-05-01T16:16:07Z</dcterms:modified>
</cp:coreProperties>
</file>